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17" r:id="rId5"/>
    <p:sldId id="307" r:id="rId6"/>
    <p:sldId id="308" r:id="rId7"/>
    <p:sldId id="278" r:id="rId8"/>
    <p:sldId id="309" r:id="rId9"/>
    <p:sldId id="263" r:id="rId10"/>
    <p:sldId id="310" r:id="rId11"/>
    <p:sldId id="311" r:id="rId12"/>
    <p:sldId id="31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F3D"/>
    <a:srgbClr val="636A58"/>
    <a:srgbClr val="505A47"/>
    <a:srgbClr val="D1D8B7"/>
    <a:srgbClr val="A09D79"/>
    <a:srgbClr val="AD5C4D"/>
    <a:srgbClr val="543E35"/>
    <a:srgbClr val="637700"/>
    <a:srgbClr val="FFF4ED"/>
    <a:srgbClr val="5E6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405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03/18/2025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03/18/2025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754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372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4091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366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133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6281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0893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49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ADEA8BB-3550-ABDA-99A6-455084D5D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686C03E6-655F-A394-4461-7BC878C41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CC72F6-C144-5508-40C5-E1B3FC08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F76D2EA-2C6E-B0B2-DC0D-F9EF636E5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315871-F40F-D512-8E3F-B40F36BD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0C11C1A-EFCF-278A-D083-93F07D4D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41984E2-3225-05D3-3A3D-9D5F5840E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anchor="ctr" anchorCtr="0"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>
              <a:lnSpc>
                <a:spcPct val="75000"/>
              </a:lnSpc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t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24A04BE-9BA3-80DD-EE68-A8B8BA08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anchor="b"/>
          <a:lstStyle>
            <a:lvl1pPr>
              <a:lnSpc>
                <a:spcPct val="7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>
            <a:noAutofit/>
          </a:bodyPr>
          <a:lstStyle>
            <a:lvl1pPr marL="0" indent="0">
              <a:buFont typeface="Courier New" panose="02070309020205020404" pitchFamily="49" charset="0"/>
              <a:buNone/>
              <a:defRPr sz="2400" b="0" cap="all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8639877-C4A6-4E44-C600-FE3C6CD5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0439AA5-A7EE-A20E-BB67-D356776D0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9E752F7-61F0-6779-9E8E-3541BFF7D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FD0E545-8D0D-B848-836A-23CEBCD6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114E853-6F7C-9899-77FD-0E77D0A86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9002426-033B-400A-C519-AF4C659C4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FE03F25-D589-68A8-30C7-175547B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CB19B63-2AAF-E86D-D7F1-B659DB36B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anchor="b" anchorCtr="0"/>
          <a:lstStyle>
            <a:lvl1pPr algn="ctr">
              <a:defRPr sz="4800" cap="none" baseline="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>
            <a:normAutofit/>
          </a:bodyPr>
          <a:lstStyle>
            <a:lvl1pPr marL="228600" indent="-228600">
              <a:buFont typeface="+mj-lt"/>
              <a:buAutoNum type="arabicPeriod"/>
              <a:defRPr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sheninger.blogspot.com/2015/03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carmen-jugandoyaprendiendo.blogspot.com/2017/1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5A4A65-E8B8-40CF-7ABD-97EA8FA9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/>
          <a:p>
            <a:r>
              <a:rPr lang="en-US" b="1" dirty="0">
                <a:solidFill>
                  <a:srgbClr val="FF0000"/>
                </a:solidFill>
              </a:rPr>
              <a:t>Beta Meeting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3/19/25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7F177D-09B1-45A9-9D40-ED2EA2D2C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884" y="1285862"/>
            <a:ext cx="6480003" cy="1257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1F60DF-4C05-456E-A671-383FBA205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850" y="3046825"/>
            <a:ext cx="2589925" cy="326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6C7B-D29F-368C-FEEC-CDFA125F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67" y="914400"/>
            <a:ext cx="5641848" cy="50292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D6FB95E-6987-A57C-3663-3FD6F6FAC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829683"/>
              </p:ext>
            </p:extLst>
          </p:nvPr>
        </p:nvGraphicFramePr>
        <p:xfrm>
          <a:off x="6869113" y="1143000"/>
          <a:ext cx="4189412" cy="4804551"/>
        </p:xfrm>
        <a:graphic>
          <a:graphicData uri="http://schemas.openxmlformats.org/drawingml/2006/table">
            <a:tbl>
              <a:tblPr firstRow="1" bandRow="1"/>
              <a:tblGrid>
                <a:gridCol w="4189412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78279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+mn-lt"/>
                          <a:cs typeface="Gill Sans Light" panose="020B0302020104020203" pitchFamily="34" charset="-79"/>
                        </a:rPr>
                        <a:t>INTRODUCTION</a:t>
                      </a:r>
                    </a:p>
                    <a:p>
                      <a:pPr algn="r"/>
                      <a:endParaRPr lang="en-US" sz="2400" b="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71877"/>
                  </a:ext>
                </a:extLst>
              </a:tr>
              <a:tr h="979008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/>
                        <a:t>INCUCTION CEREMONY</a:t>
                      </a:r>
                    </a:p>
                    <a:p>
                      <a:pPr marL="0" algn="r" defTabSz="914400" rtl="0" eaLnBrk="1" latinLnBrk="0" hangingPunct="1"/>
                      <a:endParaRPr lang="en-US" sz="2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856274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/>
                        <a:t>SERVICE OPPORTUNITY-COMING SOON</a:t>
                      </a:r>
                    </a:p>
                    <a:p>
                      <a:pPr marL="0" algn="r" defTabSz="914400" rtl="0" eaLnBrk="1" latinLnBrk="0" hangingPunct="1"/>
                      <a:endParaRPr lang="en-US" sz="2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  <a:tr h="95902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+mn-lt"/>
                          <a:cs typeface="Gill Sans Light" panose="020B0302020104020203" pitchFamily="34" charset="-79"/>
                        </a:rPr>
                        <a:t>SERVICE HOUR FORMS DUE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977400"/>
                  </a:ext>
                </a:extLst>
              </a:tr>
              <a:tr h="85483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Questions/Next meeting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6376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47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3EE45-3924-5A20-4FDE-7EA6BBEB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5641848" cy="5029200"/>
          </a:xfrm>
        </p:spPr>
        <p:txBody>
          <a:bodyPr/>
          <a:lstStyle/>
          <a:p>
            <a:r>
              <a:rPr lang="en-US" dirty="0"/>
              <a:t>Welcome!  Glad to see you all.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Fill out the form on Remind to mark your attendance.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339942B-1E2F-42B7-B771-160E0BB12E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642" r="13642"/>
          <a:stretch>
            <a:fillRect/>
          </a:stretch>
        </p:blipFill>
        <p:spPr/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35EF86-9192-4E9C-9A79-AFA1B32B03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71803" y="78201"/>
            <a:ext cx="4657725" cy="34746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6590E0-B4BD-4AA9-AA41-78F2E398FE83}"/>
              </a:ext>
            </a:extLst>
          </p:cNvPr>
          <p:cNvSpPr txBox="1"/>
          <p:nvPr/>
        </p:nvSpPr>
        <p:spPr>
          <a:xfrm>
            <a:off x="11267058" y="3155893"/>
            <a:ext cx="92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2232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205" y="914400"/>
            <a:ext cx="5449824" cy="3538728"/>
          </a:xfrm>
        </p:spPr>
        <p:txBody>
          <a:bodyPr anchor="b"/>
          <a:lstStyle/>
          <a:p>
            <a:r>
              <a:rPr lang="en-US" dirty="0"/>
              <a:t>Induction Ceremony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00EBDF4-3413-FCF9-2E25-9A254A61F23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27204" y="4681728"/>
            <a:ext cx="5449824" cy="128016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March 25- Rehearsal 8:15 AM- Café</a:t>
            </a:r>
          </a:p>
          <a:p>
            <a:r>
              <a:rPr lang="en-US" b="1" dirty="0">
                <a:solidFill>
                  <a:srgbClr val="FF0000"/>
                </a:solidFill>
              </a:rPr>
              <a:t>March 26- Induction Ceremony 5:30-7:15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2D670CF-05A5-45D0-9071-DFB3B6E8821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8816" b="8816"/>
          <a:stretch>
            <a:fillRect/>
          </a:stretch>
        </p:blipFill>
        <p:spPr>
          <a:xfrm>
            <a:off x="180974" y="130890"/>
            <a:ext cx="5046134" cy="6596220"/>
          </a:xfrm>
        </p:spPr>
      </p:pic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7BE12AD-D808-BDE0-3EB8-5BC50B1D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WE NEED YOUR HELP!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FDA37B-399A-B9F0-7A7D-2A891EB7FF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6591300" cy="2323338"/>
          </a:xfrm>
        </p:spPr>
        <p:txBody>
          <a:bodyPr>
            <a:normAutofit/>
          </a:bodyPr>
          <a:lstStyle/>
          <a:p>
            <a:r>
              <a:rPr lang="en-US" dirty="0"/>
              <a:t>All board members are required to attend.  </a:t>
            </a:r>
          </a:p>
          <a:p>
            <a:r>
              <a:rPr lang="en-US" dirty="0"/>
              <a:t>We need at least 6-10 more volunteers to help with candle </a:t>
            </a:r>
          </a:p>
          <a:p>
            <a:pPr marL="0" indent="0">
              <a:buNone/>
            </a:pPr>
            <a:r>
              <a:rPr lang="en-US" dirty="0"/>
              <a:t>   lighting portion of ceremony, and t-shirt distribution. </a:t>
            </a:r>
          </a:p>
          <a:p>
            <a:r>
              <a:rPr lang="en-US" dirty="0"/>
              <a:t>You will earn 5 service hours</a:t>
            </a:r>
          </a:p>
          <a:p>
            <a:r>
              <a:rPr lang="en-US" dirty="0"/>
              <a:t>Dress nicely, no jeans, or shorts.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CD348E-9357-0442-4555-AF6B4AFE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D43ED-C24F-4AB6-B4D0-70CC21F18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488" y="1371600"/>
            <a:ext cx="4876512" cy="29126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34107D-5070-4778-8671-81678B9EC926}"/>
              </a:ext>
            </a:extLst>
          </p:cNvPr>
          <p:cNvSpPr txBox="1"/>
          <p:nvPr/>
        </p:nvSpPr>
        <p:spPr>
          <a:xfrm>
            <a:off x="3743325" y="4741467"/>
            <a:ext cx="45339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March 25- Rehearsal 8:15 AM- Cafeteria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March 26- Induction Ceremony 5:30-7:15</a:t>
            </a:r>
          </a:p>
        </p:txBody>
      </p:sp>
    </p:spTree>
    <p:extLst>
      <p:ext uri="{BB962C8B-B14F-4D97-AF65-F5344CB8AC3E}">
        <p14:creationId xmlns:p14="http://schemas.microsoft.com/office/powerpoint/2010/main" val="196691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2A3D95EF-8A67-7F71-37EF-9EB02511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114" y="387350"/>
            <a:ext cx="10360152" cy="891159"/>
          </a:xfrm>
        </p:spPr>
        <p:txBody>
          <a:bodyPr anchor="b"/>
          <a:lstStyle/>
          <a:p>
            <a:r>
              <a:rPr lang="en-US" dirty="0"/>
              <a:t>Next Up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7846849-DC0A-EE3B-2E5E-D669EC1273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17339" y="1730375"/>
            <a:ext cx="8109772" cy="7651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Service opportunity</a:t>
            </a:r>
          </a:p>
          <a:p>
            <a:r>
              <a:rPr lang="en-US" dirty="0"/>
              <a:t>Collection dates: APRIL 7- 17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A320A-37BC-4C07-8B5D-BFC891270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802" y="174304"/>
            <a:ext cx="3534671" cy="33213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A2E217-4080-4581-B377-6D0446D5C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6" y="3429000"/>
            <a:ext cx="8851826" cy="291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1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49404F1-8E94-7D3D-71E2-A1A4B7CB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April-Kindness to Animal Month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EDCB8C-9528-4470-B465-F414EED185C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609600" y="1977535"/>
            <a:ext cx="11183312" cy="4798168"/>
          </a:xfr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F3CEF66-C6D7-C765-24E7-1DCFB38FE51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5BAC3D-60A1-816B-5C79-2E8B6D980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C59B53-CCC7-4942-89EC-D707FB71F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6223" y="400023"/>
            <a:ext cx="2140060" cy="102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0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A49C0DA-C8AE-5ECC-149A-D60ECFF8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VOLUNTEER/SERVICE HOUR FORMS DUE SOON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F2BA06-39BD-0413-D150-70F75EA6CC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/>
          <a:lstStyle/>
          <a:p>
            <a:r>
              <a:rPr lang="en-US" dirty="0"/>
              <a:t>Print a form from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Webpage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Remind</a:t>
            </a:r>
          </a:p>
          <a:p>
            <a:pPr marL="0" indent="0">
              <a:buNone/>
            </a:pPr>
            <a:r>
              <a:rPr lang="en-US" dirty="0"/>
              <a:t>2. Fill out the form entirely.</a:t>
            </a:r>
          </a:p>
          <a:p>
            <a:pPr marL="0" indent="0">
              <a:buNone/>
            </a:pPr>
            <a:r>
              <a:rPr lang="en-US" dirty="0"/>
              <a:t>3. Get all signatures</a:t>
            </a:r>
          </a:p>
          <a:p>
            <a:pPr marL="0" indent="0">
              <a:buNone/>
            </a:pPr>
            <a:r>
              <a:rPr lang="en-US" dirty="0"/>
              <a:t>4. Turn in to Mrs. Sullivan</a:t>
            </a:r>
          </a:p>
          <a:p>
            <a:pPr marL="0" indent="0">
              <a:buNone/>
            </a:pPr>
            <a:r>
              <a:rPr lang="en-US" dirty="0"/>
              <a:t>5. DUE by: APRIL 2!!!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1E8F09-269B-4375-AD3E-F57F8332AF56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3729072" y="2493237"/>
            <a:ext cx="8462928" cy="405043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12FDC-7484-2B3B-E496-144348256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4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97F60-88E2-C430-D52B-6604405AD5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6708726" cy="43738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</a:rPr>
              <a:t>NEXT MEETING FOR 6-8: BETA MEMBERS- APRIL 2, 2025</a:t>
            </a:r>
          </a:p>
          <a:p>
            <a:endParaRPr lang="en-US" sz="40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</a:rPr>
              <a:t>FIELD TRIP: HANGAR 38</a:t>
            </a:r>
          </a:p>
          <a:p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</a:rPr>
              <a:t>APRIL 25</a:t>
            </a:r>
            <a:r>
              <a:rPr lang="en-US" sz="4000" b="1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TH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</a:rPr>
              <a:t> 9:30-1:00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0C98E410-6CB0-43E0-AB9A-2ADAE48758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6607" b="66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99098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64407_win32_SD_v20" id="{3EA9D323-E7D5-42E3-83AA-4E89B21FB6B6}" vid="{BDF16A16-3A0E-4332-958C-C5797045A0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DF9CEC-52C2-4D14-B2F5-11176002A8B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{CA61479B-AEF8-45AF-8630-E2A3AC1CFA39}tf11964407_win32</Template>
  <TotalTime>80</TotalTime>
  <Words>197</Words>
  <Application>Microsoft Office PowerPoint</Application>
  <PresentationFormat>Widescreen</PresentationFormat>
  <Paragraphs>44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Gill Sans Nova Light</vt:lpstr>
      <vt:lpstr>Sagona Book</vt:lpstr>
      <vt:lpstr>Custom</vt:lpstr>
      <vt:lpstr>Beta Meeting 3/19/25</vt:lpstr>
      <vt:lpstr>agenda</vt:lpstr>
      <vt:lpstr>Welcome!  Glad to see you all.    Fill out the form on Remind to mark your attendance.</vt:lpstr>
      <vt:lpstr>Induction Ceremony</vt:lpstr>
      <vt:lpstr>WE NEED YOUR HELP!</vt:lpstr>
      <vt:lpstr>Next Up</vt:lpstr>
      <vt:lpstr>April-Kindness to Animal Month</vt:lpstr>
      <vt:lpstr>VOLUNTEER/SERVICE HOUR FORMS DUE SOON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Beta Meeting 3/19/25</dc:title>
  <dc:creator>Lowery, Darlene</dc:creator>
  <cp:lastModifiedBy>Lowery, Darlene</cp:lastModifiedBy>
  <cp:revision>7</cp:revision>
  <dcterms:created xsi:type="dcterms:W3CDTF">2025-03-18T16:27:44Z</dcterms:created>
  <dcterms:modified xsi:type="dcterms:W3CDTF">2025-03-18T17:47:47Z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